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90193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篇文章介绍了大理的非物质文化遗产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包括木雕、扎染和鲜花饼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展示了它们的历史和特色。它们不仅体现了中国传统技艺的智慧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也为现代生活增添了美感和文化魅力。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1598963"/>
            <a:ext cx="11215351" cy="1181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589240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文章开头通过电视剧《去有风的地方》展示了大理的非遗文化后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需要过渡到具体介绍。这一句是自然引入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——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让我们来看几个例子。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594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阅读下面材料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从方框中所给的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五个选项中选出正确选项（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其中一项是多余选项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将其序号填入第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并回答第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</a:p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popular TV series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 the beauty of some intangible cultural heritages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非物质文化遗产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Dali, Yunnan Province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96952"/>
            <a:ext cx="11485848" cy="256724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take a look at a few things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started as early as in the Tang Dynasty for a small part of people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 cake is no doubt the most popular snack of Yunnan Province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type of wood carving is widely used in people’s buildings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taking one bite, the pleasant smell of rose spreads around, leaving endless aftertastes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599262" y="2339115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 smtClean="0"/>
              <a:t>A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135207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562936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前一句介绍了木雕的图案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如花、植物和龙。这些图案是用来装饰哪里的呢？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项说明了它的用途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用于人们的建筑中。故选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2365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Wood carving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木雕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</a:p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Jianchuan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wood carving has a history of over 1,000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rich culture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carving usually uses patterns like flowers, plants and dragons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piece of wood carving carries great efforts from the masters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63083"/>
            <a:ext cx="11485848" cy="256724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take a look at a few things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started as early as in the Tang Dynasty for a small part of people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 cake is no doubt the most popular snack of Yunnan Province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type of wood carving is widely used in people’s buildings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taking one bite, the pleasant smell of rose spreads around, leaving endless aftertastes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471470" y="1861500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 smtClean="0"/>
              <a:t>D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754976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341356"/>
            <a:ext cx="11485848" cy="5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前句说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扎染是一种古老的技艺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项早在唐代少数人开始使用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155157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Tie-dyeing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扎染法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</a:p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Tie-dyeing is an old dyeing skill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now, tie-dyeing has modern things on clothing and bags, selling at home and abroad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08920"/>
            <a:ext cx="11485848" cy="256724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take a look at a few things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started as early as in the Tang Dynasty for a small part of people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 cake is no doubt the most popular snack of Yunnan Province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type of wood carving is widely used in people’s buildings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taking one bite, the pleasant smell of rose spreads around, leaving endless aftertastes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807174" y="1640704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 smtClean="0"/>
              <a:t>B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937143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480762"/>
            <a:ext cx="11485848" cy="97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鲜花饼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部分的开头。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项开门见山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明确鲜花饼是云南最受欢迎的点心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这正是本段的核心内容。故选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92935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 cake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a history of more than 300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Qing Dynasty emperor Qianlong was its big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special part of the cake is that it has flowers in the cake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traditional skills not only stand for Chinese wisdom, but also add colors to our modern lives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150299"/>
            <a:ext cx="11485848" cy="229293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a look at a few things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as early as in the Tang Dynasty for a small part of people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cake is no doubt the most popular snack of Yunnan Province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type of wood carving is widely used in people’s buildings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taking one bite, the pleasant smell of rose spreads around, leaving endless aftertastes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02503" y="1190061"/>
            <a:ext cx="388248" cy="5324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 dirty="0" smtClean="0"/>
              <a:t>C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3126744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8261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the wood carvings best. Because it carries great efforts from the masters.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答案不唯一。回答应包括最喜欢的非遗文化以及原因。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these Dali crafts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best, wood carving, tie-dyeing, or flower cakes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——————————————————————————————————————————————————————————————————————————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204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607</Words>
  <Application>Microsoft Office PowerPoint</Application>
  <PresentationFormat>自定义</PresentationFormat>
  <Paragraphs>43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2025-09-16T12:56:15Z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